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794" r:id="rId2"/>
    <p:sldId id="795" r:id="rId3"/>
    <p:sldId id="796" r:id="rId4"/>
    <p:sldId id="797" r:id="rId5"/>
    <p:sldId id="798" r:id="rId6"/>
    <p:sldId id="799" r:id="rId7"/>
    <p:sldId id="800" r:id="rId8"/>
    <p:sldId id="801" r:id="rId9"/>
    <p:sldId id="802" r:id="rId10"/>
    <p:sldId id="803" r:id="rId11"/>
    <p:sldId id="804" r:id="rId12"/>
    <p:sldId id="805" r:id="rId13"/>
    <p:sldId id="806" r:id="rId14"/>
    <p:sldId id="807" r:id="rId15"/>
    <p:sldId id="808" r:id="rId16"/>
    <p:sldId id="809" r:id="rId17"/>
    <p:sldId id="810" r:id="rId18"/>
    <p:sldId id="811" r:id="rId19"/>
    <p:sldId id="812" r:id="rId20"/>
    <p:sldId id="813" r:id="rId21"/>
    <p:sldId id="834" r:id="rId22"/>
    <p:sldId id="835" r:id="rId23"/>
    <p:sldId id="836" r:id="rId24"/>
    <p:sldId id="837" r:id="rId25"/>
    <p:sldId id="814" r:id="rId26"/>
    <p:sldId id="815" r:id="rId27"/>
    <p:sldId id="816" r:id="rId28"/>
    <p:sldId id="818" r:id="rId29"/>
    <p:sldId id="817" r:id="rId30"/>
    <p:sldId id="819" r:id="rId31"/>
    <p:sldId id="820" r:id="rId32"/>
    <p:sldId id="821" r:id="rId33"/>
    <p:sldId id="822" r:id="rId34"/>
    <p:sldId id="823" r:id="rId35"/>
    <p:sldId id="824" r:id="rId36"/>
    <p:sldId id="825" r:id="rId37"/>
    <p:sldId id="826" r:id="rId38"/>
    <p:sldId id="827" r:id="rId39"/>
    <p:sldId id="828" r:id="rId40"/>
    <p:sldId id="829" r:id="rId41"/>
    <p:sldId id="830" r:id="rId42"/>
    <p:sldId id="831" r:id="rId43"/>
    <p:sldId id="832" r:id="rId44"/>
    <p:sldId id="833" r:id="rId45"/>
    <p:sldId id="838" r:id="rId46"/>
    <p:sldId id="843" r:id="rId47"/>
    <p:sldId id="839" r:id="rId48"/>
    <p:sldId id="847" r:id="rId49"/>
    <p:sldId id="844" r:id="rId50"/>
    <p:sldId id="840" r:id="rId51"/>
    <p:sldId id="846" r:id="rId52"/>
    <p:sldId id="841" r:id="rId53"/>
    <p:sldId id="842" r:id="rId54"/>
    <p:sldId id="845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DF2779C-BA19-4136-8C08-1BC9836978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24F2A-55A5-4462-9E40-751253F01C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4B1BB3-9EC0-4260-A00C-81B4173DF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E3CCF-736B-47A1-8DE2-5B14F0A7D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21-01-2023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3AA66-7859-473A-8E79-D04F5EB09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DB539-A996-4655-A3D2-8F4FB6FDC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6379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FB7F1-8802-4222-8961-4737595FD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1B997B-A652-44C5-966C-8C824C80DF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2DAF0-40BA-4AFB-ACB8-0A67BE365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21-01-2023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31893-DC7B-4D6D-AD39-DC105BB7B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AA6FC-C374-4F65-BA25-9D8DC3E5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6526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EB502C-4A8B-4CF4-823D-02057220DC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B92BF9-3338-434F-8184-4F436010D7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4D14E-1ED0-4738-900D-3343B2BFE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21-01-2023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BFFF4-902E-4BC7-959E-E0AF95275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EC8C7-77E3-48DC-A971-A4ED5AB09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6274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99EE78AF-9EC2-4476-9237-E97EBFD7A4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0408EE-3ECA-4DDE-BA5A-978CCABC5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D827A-1863-4DBC-824C-0343B0927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EBEAF-061B-417F-96E8-C60CFA2CE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21-01-2023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62A4B-D7DA-4970-B856-2CF6B660B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9836B-F047-4BD9-9E17-0E6AAC2A9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9752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31179-188E-4248-BC5D-E7DEDCD5A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72032-CE53-45CE-8763-AEEF6DCE9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C9890-7B7F-449A-9953-DF00B8849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21-01-2023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55179-DEAC-4C9E-A70E-31657ADBA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2C093-3C8D-4D4D-AC70-7797760F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3219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FA287-FFC6-42C2-B67D-6E5EEF3B7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3890A-9BAD-4309-B2AD-B773A09DF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EEB675-C627-4ED3-85E9-BEAC6E1FC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60071-18B8-4DC2-B806-67942E9B9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21-01-2023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9D6536-A2CB-42D7-8C8B-0F6AD0F95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715E0-81CE-4E71-8C6A-A3554CB7A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1940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9485-031F-4805-8000-AFE4C31E5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0EE32F-8024-4E8C-BBE8-10D75E240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B83F8-7436-4F4D-8F37-C04107F2E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2EB97A-079E-43BF-B4BC-F269D765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36D2C9-F9F1-4066-AB71-567B59FFE9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9EAEF8-F4A5-4C37-BEEE-4759589D2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21-01-2023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3661C0-5D96-4CF7-B37F-01A98A9A4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FB2886-FB68-4613-9B94-70F0579D2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5195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F24B7-6439-4E9E-B49C-C9C35185C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7FA39-1BF8-4834-AB75-42112A08E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21-01-2023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73B5E4-99C8-4A24-958A-08361B9C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C7DC9-1133-4FB2-B505-F7E489AB5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3496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6A462E-1196-4106-8240-BBC123015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21-01-2023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7032C2-2147-4ABD-BCC7-B5B4E53E4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864B9-BF22-4DA4-BE26-48FAE25CD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6360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C1683-5D75-47A4-82F5-84E7C2B1E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23ABE-6DA8-4291-8809-3160FFF8A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62E0D9-B7D7-48C3-8092-8741A21DB7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AF58BE-8E71-4835-AA2B-315B3B7D8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21-01-2023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1FDA38-0C29-40B4-B771-A1F552C04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7C298C-C0BE-471E-ACBD-72C6E744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412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88A6E-9F0B-453A-90F2-628E5EC20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A42F23-EE49-4475-BD14-850B219F90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03AF47-4BF2-47D3-91AC-B96A9F1BCB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606BE6-9F42-4EB7-9B0F-23DCC4683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21-01-2023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0B339A-D16A-4EEA-BA64-6F0B29285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A9FB40-CB21-4457-98EF-A50033F55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997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3D62F548-DB3C-4604-8492-A55E24020FE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EDEFC5-3499-465B-8B8E-31B0CBDA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491E2-816C-4814-8026-BA50F97B7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58C23-0DE6-4EBE-8C64-6D9EF5E9BB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4D89D-25EE-46EF-BE2E-6BBE7A3C61EA}" type="datetimeFigureOut">
              <a:rPr lang="en-IN" smtClean="0"/>
              <a:t>21-01-2023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19F49-7951-4806-86AF-8B6497D746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CA5AA-5266-4A78-9F4C-686512857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0CEF5436-A927-4815-B901-A8562C7EDE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822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449AA-13F9-246B-0293-FDDA5FE42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Model's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2944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9CE589-B19B-71D4-E147-90ADCAD926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11" t="35340" r="18592" b="32039"/>
          <a:stretch/>
        </p:blipFill>
        <p:spPr>
          <a:xfrm>
            <a:off x="665825" y="1482571"/>
            <a:ext cx="10616215" cy="46607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6DCB31-CC93-5B18-80AA-49908EE97108}"/>
              </a:ext>
            </a:extLst>
          </p:cNvPr>
          <p:cNvSpPr/>
          <p:nvPr/>
        </p:nvSpPr>
        <p:spPr>
          <a:xfrm>
            <a:off x="665825" y="301841"/>
            <a:ext cx="7155402" cy="825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Waterfall Model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2638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C5BA17-CA5A-91F6-8B0F-0EF30FA3CA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20" t="37929" r="18957" b="33472"/>
          <a:stretch/>
        </p:blipFill>
        <p:spPr>
          <a:xfrm>
            <a:off x="399496" y="2064702"/>
            <a:ext cx="10302119" cy="39721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EA2489-3390-221F-783F-1AF6E46581FA}"/>
              </a:ext>
            </a:extLst>
          </p:cNvPr>
          <p:cNvSpPr/>
          <p:nvPr/>
        </p:nvSpPr>
        <p:spPr>
          <a:xfrm>
            <a:off x="399496" y="692458"/>
            <a:ext cx="6019059" cy="790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Advantages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8881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90C8B3-4977-690F-58E1-C75A070981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42" t="40518" r="18956" b="33079"/>
          <a:stretch/>
        </p:blipFill>
        <p:spPr>
          <a:xfrm>
            <a:off x="452761" y="1624613"/>
            <a:ext cx="10026976" cy="38085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44ABA3-4463-B59C-1877-B187B809AEF0}"/>
              </a:ext>
            </a:extLst>
          </p:cNvPr>
          <p:cNvSpPr/>
          <p:nvPr/>
        </p:nvSpPr>
        <p:spPr>
          <a:xfrm>
            <a:off x="452761" y="745724"/>
            <a:ext cx="6329779" cy="679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Disadvantages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3647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D1935A-4DD6-DAF3-7FDD-2A4C4F841E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068" t="37023" r="18519" b="31132"/>
          <a:stretch/>
        </p:blipFill>
        <p:spPr>
          <a:xfrm>
            <a:off x="328474" y="1775533"/>
            <a:ext cx="9747681" cy="43205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384B75-0E37-58CC-A373-73C6F06F84B3}"/>
              </a:ext>
            </a:extLst>
          </p:cNvPr>
          <p:cNvSpPr/>
          <p:nvPr/>
        </p:nvSpPr>
        <p:spPr>
          <a:xfrm>
            <a:off x="328474" y="761875"/>
            <a:ext cx="6365289" cy="5754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Agile Model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0814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F169D5-7221-5670-4C46-041E9731F3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67" t="38317" r="18593" b="31132"/>
          <a:stretch/>
        </p:blipFill>
        <p:spPr>
          <a:xfrm>
            <a:off x="346228" y="1899820"/>
            <a:ext cx="9139115" cy="38173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CFC774-82F0-E96B-83F2-299DE844C7DF}"/>
              </a:ext>
            </a:extLst>
          </p:cNvPr>
          <p:cNvSpPr/>
          <p:nvPr/>
        </p:nvSpPr>
        <p:spPr>
          <a:xfrm>
            <a:off x="346228" y="834501"/>
            <a:ext cx="7519386" cy="612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Advantages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5446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7879AF-A576-7334-7186-FAD9764825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870" t="37411" r="19320" b="30615"/>
          <a:stretch/>
        </p:blipFill>
        <p:spPr>
          <a:xfrm>
            <a:off x="603682" y="1522140"/>
            <a:ext cx="9676660" cy="44843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49A710-1FDA-6A5D-F2BA-DA21D99FCE08}"/>
              </a:ext>
            </a:extLst>
          </p:cNvPr>
          <p:cNvSpPr/>
          <p:nvPr/>
        </p:nvSpPr>
        <p:spPr>
          <a:xfrm>
            <a:off x="603682" y="523783"/>
            <a:ext cx="6915704" cy="6747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Disadvantages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0653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C273DF-D6E5-B538-876A-BD81C10200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12" t="36375" r="19175" b="29839"/>
          <a:stretch/>
        </p:blipFill>
        <p:spPr>
          <a:xfrm>
            <a:off x="387657" y="1544714"/>
            <a:ext cx="9182471" cy="45187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D4B26D-8EDB-23AB-6831-E594F2A1CBDA}"/>
              </a:ext>
            </a:extLst>
          </p:cNvPr>
          <p:cNvSpPr/>
          <p:nvPr/>
        </p:nvSpPr>
        <p:spPr>
          <a:xfrm>
            <a:off x="461639" y="372862"/>
            <a:ext cx="5770485" cy="621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Lean Methodology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0310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DD807F-6EF7-2711-E3CD-DE02218A7A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76" t="36764" r="18228" b="33472"/>
          <a:stretch/>
        </p:blipFill>
        <p:spPr>
          <a:xfrm>
            <a:off x="488272" y="2104008"/>
            <a:ext cx="9618560" cy="38529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804597-E1F2-C050-50B9-64CB349C314E}"/>
              </a:ext>
            </a:extLst>
          </p:cNvPr>
          <p:cNvSpPr/>
          <p:nvPr/>
        </p:nvSpPr>
        <p:spPr>
          <a:xfrm>
            <a:off x="550416" y="754602"/>
            <a:ext cx="7235301" cy="683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Advantages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9380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AD5545-3E70-3D9B-36BA-0A2CC428CD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30" t="38317" r="19976" b="31909"/>
          <a:stretch/>
        </p:blipFill>
        <p:spPr>
          <a:xfrm>
            <a:off x="426128" y="1784410"/>
            <a:ext cx="9779645" cy="40748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1CAEB6-55FC-A998-56DC-42A250BB412B}"/>
              </a:ext>
            </a:extLst>
          </p:cNvPr>
          <p:cNvSpPr/>
          <p:nvPr/>
        </p:nvSpPr>
        <p:spPr>
          <a:xfrm>
            <a:off x="426128" y="648070"/>
            <a:ext cx="6738152" cy="772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Disadvantages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535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F47414-A6C5-8DA2-E56E-CA5D0C8BD0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06" t="37542" r="18884" b="29319"/>
          <a:stretch/>
        </p:blipFill>
        <p:spPr>
          <a:xfrm>
            <a:off x="381740" y="1350325"/>
            <a:ext cx="9775899" cy="46953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44FB0A1-BD2E-E13D-A1DF-897E5A65C360}"/>
              </a:ext>
            </a:extLst>
          </p:cNvPr>
          <p:cNvSpPr/>
          <p:nvPr/>
        </p:nvSpPr>
        <p:spPr>
          <a:xfrm>
            <a:off x="381740" y="435006"/>
            <a:ext cx="5397623" cy="612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1512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3CCEFE-AB09-303F-A376-015D287569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12" t="36116" r="20340" b="30227"/>
          <a:stretch/>
        </p:blipFill>
        <p:spPr>
          <a:xfrm>
            <a:off x="541537" y="1287261"/>
            <a:ext cx="10102789" cy="49675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B43C4EE-CC77-C94F-0114-CB00F487931F}"/>
              </a:ext>
            </a:extLst>
          </p:cNvPr>
          <p:cNvSpPr/>
          <p:nvPr/>
        </p:nvSpPr>
        <p:spPr>
          <a:xfrm>
            <a:off x="1491449" y="257452"/>
            <a:ext cx="7688062" cy="83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What is Software Development?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9538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8D31E4-EACC-7F0C-29EC-2BE893D0C9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94" t="37152" r="19539" b="33079"/>
          <a:stretch/>
        </p:blipFill>
        <p:spPr>
          <a:xfrm>
            <a:off x="355107" y="1819921"/>
            <a:ext cx="9649311" cy="40127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D05F663-2DE3-4D4B-16DE-0A43F7229C31}"/>
              </a:ext>
            </a:extLst>
          </p:cNvPr>
          <p:cNvSpPr/>
          <p:nvPr/>
        </p:nvSpPr>
        <p:spPr>
          <a:xfrm>
            <a:off x="435006" y="727969"/>
            <a:ext cx="5660994" cy="7013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Problems Faced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82823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9514B6-208C-E03D-8FA8-C0C87EC98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29" y="2207812"/>
            <a:ext cx="1022032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98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DD93DB-6666-0D56-F17B-709B84437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352550"/>
            <a:ext cx="100584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373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9A8F4F-6579-2809-1856-DCF48F35D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12" y="2495550"/>
            <a:ext cx="10010775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51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3D92A8-D8E7-683D-235B-63A4C704D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37" y="1804987"/>
            <a:ext cx="991552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19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CFF00F-5419-DB34-4E63-03F2946246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67" t="38317" r="19612" b="33079"/>
          <a:stretch/>
        </p:blipFill>
        <p:spPr>
          <a:xfrm>
            <a:off x="461639" y="1651246"/>
            <a:ext cx="9430446" cy="37818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68C4B7-D300-8054-5A4B-33BE9356CFE7}"/>
              </a:ext>
            </a:extLst>
          </p:cNvPr>
          <p:cNvSpPr/>
          <p:nvPr/>
        </p:nvSpPr>
        <p:spPr>
          <a:xfrm>
            <a:off x="461639" y="745724"/>
            <a:ext cx="7439487" cy="710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Why DevOps?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7474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C8FFE1-E0B7-7462-D312-FEDEE519F0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94" t="36764" r="18810" b="29709"/>
          <a:stretch/>
        </p:blipFill>
        <p:spPr>
          <a:xfrm>
            <a:off x="435006" y="1864311"/>
            <a:ext cx="9455915" cy="43500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BA2E45-9FFB-E2CD-5A50-A700BB25F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06" y="846839"/>
            <a:ext cx="7449958" cy="72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548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E356EC-6317-BA92-6277-FB0E9A593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85" t="37799" r="19248" b="30097"/>
          <a:stretch/>
        </p:blipFill>
        <p:spPr>
          <a:xfrm>
            <a:off x="1026849" y="1589103"/>
            <a:ext cx="7664389" cy="45511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1268EF-F3E5-50F4-148A-59D769237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849" y="518365"/>
            <a:ext cx="7449958" cy="72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6801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665B2B-046F-19E8-A097-2A6F2FC9F4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76" t="35857" r="18665" b="29321"/>
          <a:stretch/>
        </p:blipFill>
        <p:spPr>
          <a:xfrm>
            <a:off x="1526959" y="1793289"/>
            <a:ext cx="7412855" cy="351066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ED8D7B-A5EF-D667-7025-BC73D8B61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959" y="500610"/>
            <a:ext cx="7456054" cy="72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264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0587D3-7793-172B-0067-59DBCAD86A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180" t="36374" r="19175" b="30098"/>
          <a:stretch/>
        </p:blipFill>
        <p:spPr>
          <a:xfrm>
            <a:off x="736846" y="1624613"/>
            <a:ext cx="8726750" cy="437181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FD37AC0-5AB1-A2D4-A24B-B11ACD0BC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46" y="331934"/>
            <a:ext cx="7456054" cy="72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731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2DDB98-D1AE-40A4-8D38-0BB5C28C08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141" t="37152" r="19174" b="30097"/>
          <a:stretch/>
        </p:blipFill>
        <p:spPr>
          <a:xfrm>
            <a:off x="710214" y="1589102"/>
            <a:ext cx="9250532" cy="429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29F6FE-4F67-A451-6C96-6D392677D34B}"/>
              </a:ext>
            </a:extLst>
          </p:cNvPr>
          <p:cNvSpPr/>
          <p:nvPr/>
        </p:nvSpPr>
        <p:spPr>
          <a:xfrm>
            <a:off x="630315" y="426128"/>
            <a:ext cx="9330431" cy="887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SDLC Phases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5636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43845F-7C4A-40B9-2DEA-78B608414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869" t="38575" r="20121" b="31392"/>
          <a:stretch/>
        </p:blipFill>
        <p:spPr>
          <a:xfrm>
            <a:off x="914400" y="1642369"/>
            <a:ext cx="8728972" cy="387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042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F188FD-2C12-40D3-8361-BC965BC8DF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15" t="37152" r="19393" b="30615"/>
          <a:stretch/>
        </p:blipFill>
        <p:spPr>
          <a:xfrm>
            <a:off x="1313896" y="1296139"/>
            <a:ext cx="8163175" cy="38351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70FF2CB-145C-C199-F55D-6AB4788B8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896" y="340811"/>
            <a:ext cx="7456054" cy="72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7549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880329-C950-C90A-9C2E-16C6A82C44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84" t="36246" r="19102" b="30615"/>
          <a:stretch/>
        </p:blipFill>
        <p:spPr>
          <a:xfrm>
            <a:off x="1260630" y="1881422"/>
            <a:ext cx="8382570" cy="37914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1CA346A-4C7A-A716-C4A7-998E79A21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630" y="459682"/>
            <a:ext cx="7456054" cy="72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4003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6E893C-1D44-E82E-5F82-07030C3EA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61" t="36505" r="21724" b="28932"/>
          <a:stretch/>
        </p:blipFill>
        <p:spPr>
          <a:xfrm>
            <a:off x="1597980" y="1058661"/>
            <a:ext cx="8446048" cy="46496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2AC62E5-5BB8-E1BE-4EF6-45DB57D61DF4}"/>
              </a:ext>
            </a:extLst>
          </p:cNvPr>
          <p:cNvSpPr/>
          <p:nvPr/>
        </p:nvSpPr>
        <p:spPr>
          <a:xfrm>
            <a:off x="1526959" y="275208"/>
            <a:ext cx="8517069" cy="621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Life Cycle DevOps</a:t>
            </a:r>
          </a:p>
        </p:txBody>
      </p:sp>
    </p:spTree>
    <p:extLst>
      <p:ext uri="{BB962C8B-B14F-4D97-AF65-F5344CB8AC3E}">
        <p14:creationId xmlns:p14="http://schemas.microsoft.com/office/powerpoint/2010/main" val="8705843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25ED75-D0BD-E395-D5AF-EC6F6572B9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76" t="36505" r="18956" b="29838"/>
          <a:stretch/>
        </p:blipFill>
        <p:spPr>
          <a:xfrm>
            <a:off x="1731145" y="1713388"/>
            <a:ext cx="8531169" cy="39328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37962E3-5CBD-CAD9-FA5C-5A54BFFCC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430" y="652865"/>
            <a:ext cx="8535140" cy="6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816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F59CBB-08F2-79D4-832E-956782FBDA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11" t="35987" r="18519" b="29968"/>
          <a:stretch/>
        </p:blipFill>
        <p:spPr>
          <a:xfrm>
            <a:off x="1162974" y="1580225"/>
            <a:ext cx="8967125" cy="410148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E10FAD1-9C2E-D4D5-7B3B-D48C17C11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974" y="562227"/>
            <a:ext cx="8535140" cy="6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25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DC3EA6-936B-ADD1-8C07-BDC77BD72E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46" t="35987" r="17865" b="31262"/>
          <a:stretch/>
        </p:blipFill>
        <p:spPr>
          <a:xfrm>
            <a:off x="1296139" y="1775534"/>
            <a:ext cx="8432453" cy="36220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9E35BD1-2492-A32C-2FB9-C27578CF6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139" y="661743"/>
            <a:ext cx="8535140" cy="6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812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A8C293-D3B4-44AE-824D-C21A96D6AD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75" t="36375" r="18009" b="29321"/>
          <a:stretch/>
        </p:blipFill>
        <p:spPr>
          <a:xfrm>
            <a:off x="781233" y="1690838"/>
            <a:ext cx="9120345" cy="41103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B6D613A-717D-6973-7FD8-B32C7D7A4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33" y="528578"/>
            <a:ext cx="8535140" cy="6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789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D32735-37E6-7894-CA9A-B0A3C14C2E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30" t="36116" r="19830" b="30486"/>
          <a:stretch/>
        </p:blipFill>
        <p:spPr>
          <a:xfrm>
            <a:off x="648068" y="1340528"/>
            <a:ext cx="9474266" cy="44122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44A2E0E-344D-5A5B-D8A3-B9CEC5985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8" y="411307"/>
            <a:ext cx="8535140" cy="6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8978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134FF9-AD8A-460A-82C5-722488E59A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48" t="36246" r="20704" b="30744"/>
          <a:stretch/>
        </p:blipFill>
        <p:spPr>
          <a:xfrm>
            <a:off x="941033" y="1775534"/>
            <a:ext cx="8631883" cy="40837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5D37F4B-1FCF-DD34-8546-068BE0B1D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404" y="590722"/>
            <a:ext cx="8535140" cy="6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07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0745A6-8ABD-CF18-156B-E03674C010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58" t="36634" r="18519" b="29322"/>
          <a:stretch/>
        </p:blipFill>
        <p:spPr>
          <a:xfrm>
            <a:off x="494190" y="1473694"/>
            <a:ext cx="9306757" cy="42716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9458E55-D8A5-8A16-727F-F0A851D3C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69" y="279045"/>
            <a:ext cx="9345978" cy="90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4980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9E263E-0767-3030-4FCE-C2C08E229C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93" t="36245" r="19684" b="29709"/>
          <a:stretch/>
        </p:blipFill>
        <p:spPr>
          <a:xfrm>
            <a:off x="1438182" y="1597981"/>
            <a:ext cx="8878212" cy="41547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BCEB674-1933-D601-66CA-7E2E618CB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182" y="590721"/>
            <a:ext cx="8535140" cy="6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899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3A47F8-286D-5495-290F-470414D233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20" t="37671" r="19102" b="30225"/>
          <a:stretch/>
        </p:blipFill>
        <p:spPr>
          <a:xfrm>
            <a:off x="949911" y="1713389"/>
            <a:ext cx="10076978" cy="437669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ADF0169-FFC2-F80D-F901-9250ADA36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911" y="564088"/>
            <a:ext cx="8535140" cy="6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736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5F6FE6-D62C-313A-AA1D-9D390431A2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12" t="36764" r="19466" b="29838"/>
          <a:stretch/>
        </p:blipFill>
        <p:spPr>
          <a:xfrm>
            <a:off x="1500325" y="1757778"/>
            <a:ext cx="8837550" cy="405709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F0FD1E5-46C6-B4B9-66D3-2FC61727B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325" y="726106"/>
            <a:ext cx="8535140" cy="6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221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9F1E34-2D9B-D40C-E178-9C6FB85A29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31" t="35858" r="19393" b="30874"/>
          <a:stretch/>
        </p:blipFill>
        <p:spPr>
          <a:xfrm>
            <a:off x="1083073" y="1438182"/>
            <a:ext cx="8221343" cy="37730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1A563C8-C81D-990C-9809-9C0132BE7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073" y="537455"/>
            <a:ext cx="8535140" cy="6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218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5F2B76-E558-C3CF-4C8C-E77C24F3FC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33" t="36634" r="21796" b="29320"/>
          <a:stretch/>
        </p:blipFill>
        <p:spPr>
          <a:xfrm>
            <a:off x="372861" y="1846555"/>
            <a:ext cx="7483876" cy="389754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884BE0E-9BDF-8F1F-9165-CAE38ED20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61" y="796880"/>
            <a:ext cx="8535140" cy="6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920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5CAFBD-DFCE-1805-93DD-2841D8C3BD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51"/>
          <a:stretch/>
        </p:blipFill>
        <p:spPr>
          <a:xfrm>
            <a:off x="2018444" y="1198489"/>
            <a:ext cx="6290800" cy="49936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D4EFCA-4060-CD79-6FFE-4FF891DE2320}"/>
              </a:ext>
            </a:extLst>
          </p:cNvPr>
          <p:cNvSpPr/>
          <p:nvPr/>
        </p:nvSpPr>
        <p:spPr>
          <a:xfrm>
            <a:off x="170410" y="350672"/>
            <a:ext cx="5192928" cy="630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Spiral Model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17260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23083F-9100-0566-9B0D-84B5B2C8A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747" y="583707"/>
            <a:ext cx="5859262" cy="56905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198B4E3-D8E1-493E-BEE3-5BC78E1FCEE6}"/>
              </a:ext>
            </a:extLst>
          </p:cNvPr>
          <p:cNvSpPr/>
          <p:nvPr/>
        </p:nvSpPr>
        <p:spPr>
          <a:xfrm>
            <a:off x="2112885" y="142043"/>
            <a:ext cx="6604987" cy="5237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Agile Principles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94035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E3004D-0CD3-AA23-0942-D0817E45F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43" y="1364940"/>
            <a:ext cx="10882544" cy="49466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C5D7E5-7B84-FE3A-20D9-4E8CE4112DCB}"/>
              </a:ext>
            </a:extLst>
          </p:cNvPr>
          <p:cNvSpPr/>
          <p:nvPr/>
        </p:nvSpPr>
        <p:spPr>
          <a:xfrm>
            <a:off x="294443" y="546449"/>
            <a:ext cx="5965794" cy="435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Agile Workflow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49062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6B6219-2618-980E-69CA-B768BCF467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36" t="33008" r="40655" b="20627"/>
          <a:stretch/>
        </p:blipFill>
        <p:spPr>
          <a:xfrm>
            <a:off x="1669004" y="1347187"/>
            <a:ext cx="7137645" cy="41636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FE217A-144A-575B-BB96-9A0A3FC06222}"/>
              </a:ext>
            </a:extLst>
          </p:cNvPr>
          <p:cNvSpPr/>
          <p:nvPr/>
        </p:nvSpPr>
        <p:spPr>
          <a:xfrm>
            <a:off x="2032985" y="488272"/>
            <a:ext cx="7235301" cy="514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Cost change curve of traditional and agile</a:t>
            </a:r>
          </a:p>
        </p:txBody>
      </p:sp>
    </p:spTree>
    <p:extLst>
      <p:ext uri="{BB962C8B-B14F-4D97-AF65-F5344CB8AC3E}">
        <p14:creationId xmlns:p14="http://schemas.microsoft.com/office/powerpoint/2010/main" val="9886884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E83B0F-3F64-206C-2176-D57B43DB7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94" y="1524228"/>
            <a:ext cx="11043822" cy="38095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FE2758-9091-3A99-22C6-709FBBF003B6}"/>
              </a:ext>
            </a:extLst>
          </p:cNvPr>
          <p:cNvSpPr/>
          <p:nvPr/>
        </p:nvSpPr>
        <p:spPr>
          <a:xfrm>
            <a:off x="479394" y="834501"/>
            <a:ext cx="5131293" cy="550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Agile Lifecycle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2461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756951-9BE4-AF4E-2C5C-3D2B7BA425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11" t="36634" r="19903" b="29579"/>
          <a:stretch/>
        </p:blipFill>
        <p:spPr>
          <a:xfrm>
            <a:off x="825623" y="1518080"/>
            <a:ext cx="9455909" cy="443883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394FDD8-78A1-8423-3A87-1B5223165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23" y="358944"/>
            <a:ext cx="9345978" cy="90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055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A62064-608D-5A96-6B76-3AFA8A488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453" y="816746"/>
            <a:ext cx="7110913" cy="53938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B0B4684-17E9-FBFD-FC83-1580CC6E2C57}"/>
              </a:ext>
            </a:extLst>
          </p:cNvPr>
          <p:cNvSpPr/>
          <p:nvPr/>
        </p:nvSpPr>
        <p:spPr>
          <a:xfrm>
            <a:off x="656948" y="381740"/>
            <a:ext cx="6143347" cy="435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DevOps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763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9514D3-D87E-155A-5C32-2C000BEF4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019" y="785674"/>
            <a:ext cx="8061785" cy="52866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2002AD-A5BE-5C97-D91F-C9B6FFB6F8B2}"/>
              </a:ext>
            </a:extLst>
          </p:cNvPr>
          <p:cNvSpPr/>
          <p:nvPr/>
        </p:nvSpPr>
        <p:spPr>
          <a:xfrm>
            <a:off x="1677019" y="221942"/>
            <a:ext cx="7990764" cy="461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Lean Methodology</a:t>
            </a:r>
          </a:p>
        </p:txBody>
      </p:sp>
    </p:spTree>
    <p:extLst>
      <p:ext uri="{BB962C8B-B14F-4D97-AF65-F5344CB8AC3E}">
        <p14:creationId xmlns:p14="http://schemas.microsoft.com/office/powerpoint/2010/main" val="40480166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565B9E-BE5B-3DDB-2DA7-6973D037C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21" y="807868"/>
            <a:ext cx="7602100" cy="54331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872058-D9A7-0AB7-DA55-42FD0ECF817F}"/>
              </a:ext>
            </a:extLst>
          </p:cNvPr>
          <p:cNvSpPr/>
          <p:nvPr/>
        </p:nvSpPr>
        <p:spPr>
          <a:xfrm>
            <a:off x="843021" y="239697"/>
            <a:ext cx="7448723" cy="377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Difference in Approaches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400436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BE34CC-6264-6030-26AF-B4B06330C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67" y="1086959"/>
            <a:ext cx="8524875" cy="4914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10ECAD-B178-B62B-CD78-044844C2E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67" y="362322"/>
            <a:ext cx="7462151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1846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DDA455-8CF1-0D79-0D3B-8005BD679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71" y="1579380"/>
            <a:ext cx="8958554" cy="40490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72B83A-D161-7229-A629-DA0892DE96AA}"/>
              </a:ext>
            </a:extLst>
          </p:cNvPr>
          <p:cNvSpPr/>
          <p:nvPr/>
        </p:nvSpPr>
        <p:spPr>
          <a:xfrm>
            <a:off x="568170" y="506027"/>
            <a:ext cx="8958553" cy="639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RAD Model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003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CC78B8-1105-0183-48E2-99E067FE57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02" t="35987" r="18301" b="31521"/>
          <a:stretch/>
        </p:blipFill>
        <p:spPr>
          <a:xfrm>
            <a:off x="719091" y="1660124"/>
            <a:ext cx="9745457" cy="418138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07AB1D7-43E7-8FC8-3B09-E4B507577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91" y="429965"/>
            <a:ext cx="9345978" cy="90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4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55F43-91AC-A04D-F0AD-2DBC4811CD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340" t="37411" r="19248" b="29968"/>
          <a:stretch/>
        </p:blipFill>
        <p:spPr>
          <a:xfrm>
            <a:off x="275207" y="1633491"/>
            <a:ext cx="10069287" cy="4572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9C1FAC9-94BC-D68B-AD6C-0C163CC96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07" y="314556"/>
            <a:ext cx="9345978" cy="90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61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C8E752-42DD-2B55-0E1E-24CC756088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04" t="36634" r="18227" b="29709"/>
          <a:stretch/>
        </p:blipFill>
        <p:spPr>
          <a:xfrm>
            <a:off x="390617" y="1447060"/>
            <a:ext cx="10228952" cy="462526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C2687A3-9078-B626-91F5-90541F815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17" y="137003"/>
            <a:ext cx="9345978" cy="90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45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0FC33C-A8C1-F2DC-232E-84E11E7849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776" t="37411" r="20195" b="30874"/>
          <a:stretch/>
        </p:blipFill>
        <p:spPr>
          <a:xfrm>
            <a:off x="763479" y="1411548"/>
            <a:ext cx="9749928" cy="445659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6A1B478-62C9-3E99-A28E-AFEBE2A91029}"/>
              </a:ext>
            </a:extLst>
          </p:cNvPr>
          <p:cNvSpPr/>
          <p:nvPr/>
        </p:nvSpPr>
        <p:spPr>
          <a:xfrm>
            <a:off x="692458" y="346229"/>
            <a:ext cx="6942338" cy="643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Models For Software Development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85150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</TotalTime>
  <Words>57</Words>
  <Application>Microsoft Office PowerPoint</Application>
  <PresentationFormat>Widescreen</PresentationFormat>
  <Paragraphs>26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7" baseType="lpstr">
      <vt:lpstr>Arial</vt:lpstr>
      <vt:lpstr>Verdana</vt:lpstr>
      <vt:lpstr>1_Office Theme</vt:lpstr>
      <vt:lpstr>Software Model's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Model's</dc:title>
  <dc:creator>Anand Sehgal</dc:creator>
  <cp:lastModifiedBy>Anand Sehgal</cp:lastModifiedBy>
  <cp:revision>15</cp:revision>
  <dcterms:created xsi:type="dcterms:W3CDTF">2023-01-08T02:27:26Z</dcterms:created>
  <dcterms:modified xsi:type="dcterms:W3CDTF">2023-01-21T05:07:19Z</dcterms:modified>
</cp:coreProperties>
</file>